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12.png" ContentType="image/png"/>
  <Override PartName="/ppt/media/image11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CA" sz="4400" spc="-1" strike="noStrike">
                <a:latin typeface="Arial"/>
              </a:rPr>
              <a:t>Click to edit the title text format</a:t>
            </a:r>
            <a:endParaRPr b="0" lang="en-CA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latin typeface="Arial"/>
              </a:rPr>
              <a:t>Click to edit the outline text format</a:t>
            </a:r>
            <a:endParaRPr b="0" lang="en-CA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latin typeface="Arial"/>
              </a:rPr>
              <a:t>Second Outline Level</a:t>
            </a:r>
            <a:endParaRPr b="0" lang="en-CA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Arial"/>
              </a:rPr>
              <a:t>Third Outline Level</a:t>
            </a:r>
            <a:endParaRPr b="0" lang="en-CA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latin typeface="Arial"/>
              </a:rPr>
              <a:t>Fourth Outline Level</a:t>
            </a:r>
            <a:endParaRPr b="0" lang="en-CA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Fifth Outline Level</a:t>
            </a:r>
            <a:endParaRPr b="0" lang="en-CA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Sixth Outline Level</a:t>
            </a:r>
            <a:endParaRPr b="0" lang="en-CA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Seventh Outline Level</a:t>
            </a:r>
            <a:endParaRPr b="0" lang="en-CA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ustomShape 1"/>
          <p:cNvSpPr/>
          <p:nvPr/>
        </p:nvSpPr>
        <p:spPr>
          <a:xfrm>
            <a:off x="4536000" y="1872720"/>
            <a:ext cx="790920" cy="214920"/>
          </a:xfrm>
          <a:custGeom>
            <a:avLst/>
            <a:gdLst/>
            <a:ahLst/>
            <a:rect l="l" t="t" r="r" b="b"/>
            <a:pathLst>
              <a:path w="4202" h="1401">
                <a:moveTo>
                  <a:pt x="0" y="350"/>
                </a:moveTo>
                <a:lnTo>
                  <a:pt x="3150" y="350"/>
                </a:lnTo>
                <a:lnTo>
                  <a:pt x="3150" y="0"/>
                </a:lnTo>
                <a:lnTo>
                  <a:pt x="4201" y="700"/>
                </a:lnTo>
                <a:lnTo>
                  <a:pt x="3150" y="1400"/>
                </a:lnTo>
                <a:lnTo>
                  <a:pt x="3150" y="1050"/>
                </a:lnTo>
                <a:lnTo>
                  <a:pt x="0" y="1050"/>
                </a:lnTo>
                <a:lnTo>
                  <a:pt x="0" y="35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39" name="" descr=""/>
          <p:cNvPicPr/>
          <p:nvPr/>
        </p:nvPicPr>
        <p:blipFill>
          <a:blip r:embed="rId1"/>
          <a:stretch/>
        </p:blipFill>
        <p:spPr>
          <a:xfrm>
            <a:off x="5328000" y="648000"/>
            <a:ext cx="2303640" cy="2303640"/>
          </a:xfrm>
          <a:prstGeom prst="rect">
            <a:avLst/>
          </a:prstGeom>
          <a:ln>
            <a:noFill/>
          </a:ln>
        </p:spPr>
      </p:pic>
      <p:pic>
        <p:nvPicPr>
          <p:cNvPr id="40" name="" descr=""/>
          <p:cNvPicPr/>
          <p:nvPr/>
        </p:nvPicPr>
        <p:blipFill>
          <a:blip r:embed="rId2"/>
          <a:stretch/>
        </p:blipFill>
        <p:spPr>
          <a:xfrm>
            <a:off x="18000" y="654480"/>
            <a:ext cx="2225160" cy="2225160"/>
          </a:xfrm>
          <a:prstGeom prst="rect">
            <a:avLst/>
          </a:prstGeom>
          <a:ln>
            <a:noFill/>
          </a:ln>
        </p:spPr>
      </p:pic>
      <p:pic>
        <p:nvPicPr>
          <p:cNvPr id="41" name="" descr=""/>
          <p:cNvPicPr/>
          <p:nvPr/>
        </p:nvPicPr>
        <p:blipFill>
          <a:blip r:embed="rId3"/>
          <a:srcRect l="0" t="0" r="5714" b="0"/>
          <a:stretch/>
        </p:blipFill>
        <p:spPr>
          <a:xfrm>
            <a:off x="144000" y="3787200"/>
            <a:ext cx="9502560" cy="460440"/>
          </a:xfrm>
          <a:prstGeom prst="rect">
            <a:avLst/>
          </a:prstGeom>
          <a:ln>
            <a:noFill/>
          </a:ln>
        </p:spPr>
      </p:pic>
      <p:sp>
        <p:nvSpPr>
          <p:cNvPr id="42" name="CustomShape 2"/>
          <p:cNvSpPr/>
          <p:nvPr/>
        </p:nvSpPr>
        <p:spPr>
          <a:xfrm rot="5376600">
            <a:off x="4676760" y="3238560"/>
            <a:ext cx="651240" cy="213120"/>
          </a:xfrm>
          <a:custGeom>
            <a:avLst/>
            <a:gdLst/>
            <a:ahLst/>
            <a:rect l="l" t="t" r="r" b="b"/>
            <a:pathLst>
              <a:path w="4202" h="1401">
                <a:moveTo>
                  <a:pt x="0" y="350"/>
                </a:moveTo>
                <a:lnTo>
                  <a:pt x="3150" y="350"/>
                </a:lnTo>
                <a:lnTo>
                  <a:pt x="3150" y="0"/>
                </a:lnTo>
                <a:lnTo>
                  <a:pt x="4201" y="700"/>
                </a:lnTo>
                <a:lnTo>
                  <a:pt x="3150" y="1400"/>
                </a:lnTo>
                <a:lnTo>
                  <a:pt x="3150" y="1050"/>
                </a:lnTo>
                <a:lnTo>
                  <a:pt x="0" y="1050"/>
                </a:lnTo>
                <a:lnTo>
                  <a:pt x="0" y="35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CustomShape 3"/>
          <p:cNvSpPr/>
          <p:nvPr/>
        </p:nvSpPr>
        <p:spPr>
          <a:xfrm>
            <a:off x="4248000" y="5040000"/>
            <a:ext cx="2159640" cy="35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latin typeface="Arial"/>
              </a:rPr>
              <a:t>Validate AADT</a:t>
            </a:r>
            <a:endParaRPr b="0" lang="en-CA" sz="1800" spc="-1" strike="noStrike">
              <a:latin typeface="Arial"/>
            </a:endParaRPr>
          </a:p>
        </p:txBody>
      </p:sp>
      <p:sp>
        <p:nvSpPr>
          <p:cNvPr id="44" name="CustomShape 4"/>
          <p:cNvSpPr/>
          <p:nvPr/>
        </p:nvSpPr>
        <p:spPr>
          <a:xfrm rot="5314200">
            <a:off x="4785840" y="4503960"/>
            <a:ext cx="429840" cy="210240"/>
          </a:xfrm>
          <a:custGeom>
            <a:avLst/>
            <a:gdLst/>
            <a:ahLst/>
            <a:rect l="l" t="t" r="r" b="b"/>
            <a:pathLst>
              <a:path w="4202" h="1401">
                <a:moveTo>
                  <a:pt x="0" y="350"/>
                </a:moveTo>
                <a:lnTo>
                  <a:pt x="3150" y="350"/>
                </a:lnTo>
                <a:lnTo>
                  <a:pt x="3150" y="0"/>
                </a:lnTo>
                <a:lnTo>
                  <a:pt x="4201" y="700"/>
                </a:lnTo>
                <a:lnTo>
                  <a:pt x="3150" y="1400"/>
                </a:lnTo>
                <a:lnTo>
                  <a:pt x="3150" y="1050"/>
                </a:lnTo>
                <a:lnTo>
                  <a:pt x="0" y="1050"/>
                </a:lnTo>
                <a:lnTo>
                  <a:pt x="0" y="35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45" name="" descr=""/>
          <p:cNvPicPr/>
          <p:nvPr/>
        </p:nvPicPr>
        <p:blipFill>
          <a:blip r:embed="rId4"/>
          <a:stretch/>
        </p:blipFill>
        <p:spPr>
          <a:xfrm>
            <a:off x="7776000" y="654480"/>
            <a:ext cx="2304360" cy="2304360"/>
          </a:xfrm>
          <a:prstGeom prst="rect">
            <a:avLst/>
          </a:prstGeom>
          <a:ln>
            <a:noFill/>
          </a:ln>
        </p:spPr>
      </p:pic>
      <p:pic>
        <p:nvPicPr>
          <p:cNvPr id="46" name="" descr=""/>
          <p:cNvPicPr/>
          <p:nvPr/>
        </p:nvPicPr>
        <p:blipFill>
          <a:blip r:embed="rId5"/>
          <a:stretch/>
        </p:blipFill>
        <p:spPr>
          <a:xfrm>
            <a:off x="2376000" y="648000"/>
            <a:ext cx="2231640" cy="2231640"/>
          </a:xfrm>
          <a:prstGeom prst="rect">
            <a:avLst/>
          </a:prstGeom>
          <a:ln>
            <a:noFill/>
          </a:ln>
        </p:spPr>
      </p:pic>
      <p:sp>
        <p:nvSpPr>
          <p:cNvPr id="47" name="TextShape 5"/>
          <p:cNvSpPr txBox="1"/>
          <p:nvPr/>
        </p:nvSpPr>
        <p:spPr>
          <a:xfrm>
            <a:off x="6120000" y="2951640"/>
            <a:ext cx="3201120" cy="245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100" spc="-1" strike="noStrike">
                <a:latin typeface="Arial"/>
              </a:rPr>
              <a:t>Highway                                               Main road</a:t>
            </a:r>
            <a:endParaRPr b="0" lang="en-CA" sz="1100" spc="-1" strike="noStrike">
              <a:latin typeface="Arial"/>
            </a:endParaRPr>
          </a:p>
        </p:txBody>
      </p:sp>
      <p:sp>
        <p:nvSpPr>
          <p:cNvPr id="48" name="TextShape 6"/>
          <p:cNvSpPr txBox="1"/>
          <p:nvPr/>
        </p:nvSpPr>
        <p:spPr>
          <a:xfrm>
            <a:off x="758880" y="2915640"/>
            <a:ext cx="3201120" cy="245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100" spc="-1" strike="noStrike">
                <a:latin typeface="Arial"/>
              </a:rPr>
              <a:t>Highway                                               Main road</a:t>
            </a:r>
            <a:endParaRPr b="0" lang="en-CA" sz="11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CustomShape 1"/>
          <p:cNvSpPr/>
          <p:nvPr/>
        </p:nvSpPr>
        <p:spPr>
          <a:xfrm>
            <a:off x="4177080" y="1509480"/>
            <a:ext cx="1510920" cy="502920"/>
          </a:xfrm>
          <a:custGeom>
            <a:avLst/>
            <a:gdLst/>
            <a:ahLst/>
            <a:rect l="l" t="t" r="r" b="b"/>
            <a:pathLst>
              <a:path w="4202" h="1401">
                <a:moveTo>
                  <a:pt x="0" y="350"/>
                </a:moveTo>
                <a:lnTo>
                  <a:pt x="3150" y="350"/>
                </a:lnTo>
                <a:lnTo>
                  <a:pt x="3150" y="0"/>
                </a:lnTo>
                <a:lnTo>
                  <a:pt x="4201" y="700"/>
                </a:lnTo>
                <a:lnTo>
                  <a:pt x="3150" y="1400"/>
                </a:lnTo>
                <a:lnTo>
                  <a:pt x="3150" y="1050"/>
                </a:lnTo>
                <a:lnTo>
                  <a:pt x="0" y="1050"/>
                </a:lnTo>
                <a:lnTo>
                  <a:pt x="0" y="35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50" name="" descr=""/>
          <p:cNvPicPr/>
          <p:nvPr/>
        </p:nvPicPr>
        <p:blipFill>
          <a:blip r:embed="rId1"/>
          <a:stretch/>
        </p:blipFill>
        <p:spPr>
          <a:xfrm>
            <a:off x="720000" y="326880"/>
            <a:ext cx="3400920" cy="3400920"/>
          </a:xfrm>
          <a:prstGeom prst="rect">
            <a:avLst/>
          </a:prstGeom>
          <a:ln>
            <a:noFill/>
          </a:ln>
        </p:spPr>
      </p:pic>
      <p:pic>
        <p:nvPicPr>
          <p:cNvPr id="51" name="" descr=""/>
          <p:cNvPicPr/>
          <p:nvPr/>
        </p:nvPicPr>
        <p:blipFill>
          <a:blip r:embed="rId2"/>
          <a:stretch/>
        </p:blipFill>
        <p:spPr>
          <a:xfrm>
            <a:off x="5735160" y="320400"/>
            <a:ext cx="3423240" cy="3423240"/>
          </a:xfrm>
          <a:prstGeom prst="rect">
            <a:avLst/>
          </a:prstGeom>
          <a:ln>
            <a:noFill/>
          </a:ln>
        </p:spPr>
      </p:pic>
      <p:sp>
        <p:nvSpPr>
          <p:cNvPr id="52" name="CustomShape 2"/>
          <p:cNvSpPr/>
          <p:nvPr/>
        </p:nvSpPr>
        <p:spPr>
          <a:xfrm>
            <a:off x="1440000" y="3966120"/>
            <a:ext cx="2304720" cy="85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50000"/>
              </a:lnSpc>
            </a:pPr>
            <a:r>
              <a:rPr b="0" lang="en-CA" sz="1800" spc="-1" strike="noStrike">
                <a:latin typeface="Arial"/>
              </a:rPr>
              <a:t>2048*2048</a:t>
            </a:r>
            <a:endParaRPr b="0" lang="en-CA" sz="18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CA" sz="1800" spc="-1" strike="noStrike">
                <a:latin typeface="Arial"/>
              </a:rPr>
              <a:t>Road length: ~300m </a:t>
            </a:r>
            <a:endParaRPr b="0" lang="en-CA" sz="1800" spc="-1" strike="noStrike">
              <a:latin typeface="Arial"/>
            </a:endParaRPr>
          </a:p>
        </p:txBody>
      </p:sp>
      <p:sp>
        <p:nvSpPr>
          <p:cNvPr id="53" name="CustomShape 3"/>
          <p:cNvSpPr/>
          <p:nvPr/>
        </p:nvSpPr>
        <p:spPr>
          <a:xfrm>
            <a:off x="5832000" y="3960000"/>
            <a:ext cx="2304720" cy="85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50000"/>
              </a:lnSpc>
            </a:pPr>
            <a:r>
              <a:rPr b="0" lang="en-CA" sz="1800" spc="-1" strike="noStrike">
                <a:latin typeface="Arial"/>
                <a:ea typeface="Noto Sans CJK SC"/>
              </a:rPr>
              <a:t>4096*4096</a:t>
            </a:r>
            <a:endParaRPr b="0" lang="en-CA" sz="18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CA" sz="1800" spc="-1" strike="noStrike">
                <a:latin typeface="Arial"/>
                <a:ea typeface="Noto Sans CJK SC"/>
              </a:rPr>
              <a:t>Road length: ~500m </a:t>
            </a:r>
            <a:endParaRPr b="0" lang="en-CA" sz="18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CustomShape 1"/>
          <p:cNvSpPr/>
          <p:nvPr/>
        </p:nvSpPr>
        <p:spPr>
          <a:xfrm>
            <a:off x="4177080" y="1509480"/>
            <a:ext cx="1510920" cy="502920"/>
          </a:xfrm>
          <a:custGeom>
            <a:avLst/>
            <a:gdLst/>
            <a:ahLst/>
            <a:rect l="l" t="t" r="r" b="b"/>
            <a:pathLst>
              <a:path w="4202" h="1401">
                <a:moveTo>
                  <a:pt x="0" y="350"/>
                </a:moveTo>
                <a:lnTo>
                  <a:pt x="3150" y="350"/>
                </a:lnTo>
                <a:lnTo>
                  <a:pt x="3150" y="0"/>
                </a:lnTo>
                <a:lnTo>
                  <a:pt x="4201" y="700"/>
                </a:lnTo>
                <a:lnTo>
                  <a:pt x="3150" y="1400"/>
                </a:lnTo>
                <a:lnTo>
                  <a:pt x="3150" y="1050"/>
                </a:lnTo>
                <a:lnTo>
                  <a:pt x="0" y="1050"/>
                </a:lnTo>
                <a:lnTo>
                  <a:pt x="0" y="35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55" name="" descr=""/>
          <p:cNvPicPr/>
          <p:nvPr/>
        </p:nvPicPr>
        <p:blipFill>
          <a:blip r:embed="rId1"/>
          <a:stretch/>
        </p:blipFill>
        <p:spPr>
          <a:xfrm>
            <a:off x="720000" y="326880"/>
            <a:ext cx="3400920" cy="3400920"/>
          </a:xfrm>
          <a:prstGeom prst="rect">
            <a:avLst/>
          </a:prstGeom>
          <a:ln>
            <a:noFill/>
          </a:ln>
        </p:spPr>
      </p:pic>
      <p:sp>
        <p:nvSpPr>
          <p:cNvPr id="56" name="CustomShape 2"/>
          <p:cNvSpPr/>
          <p:nvPr/>
        </p:nvSpPr>
        <p:spPr>
          <a:xfrm>
            <a:off x="1440000" y="3966120"/>
            <a:ext cx="2304720" cy="85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50000"/>
              </a:lnSpc>
            </a:pPr>
            <a:r>
              <a:rPr b="0" lang="en-CA" sz="1800" spc="-1" strike="noStrike">
                <a:latin typeface="Arial"/>
              </a:rPr>
              <a:t>2048*2048</a:t>
            </a:r>
            <a:endParaRPr b="0" lang="en-CA" sz="18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CA" sz="1800" spc="-1" strike="noStrike">
                <a:latin typeface="Arial"/>
              </a:rPr>
              <a:t>Road length: ~270m </a:t>
            </a:r>
            <a:endParaRPr b="0" lang="en-CA" sz="1800" spc="-1" strike="noStrike">
              <a:latin typeface="Arial"/>
            </a:endParaRPr>
          </a:p>
        </p:txBody>
      </p:sp>
      <p:sp>
        <p:nvSpPr>
          <p:cNvPr id="57" name="CustomShape 3"/>
          <p:cNvSpPr/>
          <p:nvPr/>
        </p:nvSpPr>
        <p:spPr>
          <a:xfrm>
            <a:off x="5832000" y="3960000"/>
            <a:ext cx="2304720" cy="85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50000"/>
              </a:lnSpc>
            </a:pPr>
            <a:r>
              <a:rPr b="0" lang="en-CA" sz="1800" spc="-1" strike="noStrike">
                <a:latin typeface="Arial"/>
                <a:ea typeface="Noto Sans CJK SC"/>
              </a:rPr>
              <a:t>4096*4096</a:t>
            </a:r>
            <a:endParaRPr b="0" lang="en-CA" sz="18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CA" sz="1800" spc="-1" strike="noStrike">
                <a:latin typeface="Arial"/>
                <a:ea typeface="Noto Sans CJK SC"/>
              </a:rPr>
              <a:t>Road length: ~480m </a:t>
            </a:r>
            <a:endParaRPr b="0" lang="en-CA" sz="1800" spc="-1" strike="noStrike">
              <a:latin typeface="Arial"/>
            </a:endParaRPr>
          </a:p>
        </p:txBody>
      </p:sp>
      <p:pic>
        <p:nvPicPr>
          <p:cNvPr id="58" name="" descr=""/>
          <p:cNvPicPr/>
          <p:nvPr/>
        </p:nvPicPr>
        <p:blipFill>
          <a:blip r:embed="rId2"/>
          <a:stretch/>
        </p:blipFill>
        <p:spPr>
          <a:xfrm>
            <a:off x="5760000" y="342720"/>
            <a:ext cx="3400920" cy="3400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" descr=""/>
          <p:cNvPicPr/>
          <p:nvPr/>
        </p:nvPicPr>
        <p:blipFill>
          <a:blip r:embed="rId1"/>
          <a:srcRect l="22348" t="55753" r="15448" b="0"/>
          <a:stretch/>
        </p:blipFill>
        <p:spPr>
          <a:xfrm>
            <a:off x="1728000" y="1595160"/>
            <a:ext cx="6581160" cy="3372480"/>
          </a:xfrm>
          <a:prstGeom prst="rect">
            <a:avLst/>
          </a:prstGeom>
          <a:ln>
            <a:noFill/>
          </a:ln>
        </p:spPr>
      </p:pic>
      <p:sp>
        <p:nvSpPr>
          <p:cNvPr id="60" name="CustomShape 1"/>
          <p:cNvSpPr/>
          <p:nvPr/>
        </p:nvSpPr>
        <p:spPr>
          <a:xfrm>
            <a:off x="2724480" y="792000"/>
            <a:ext cx="447516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latin typeface="Arial"/>
              </a:rPr>
              <a:t>Quebec Traffic Count  (3871 valid records)</a:t>
            </a:r>
            <a:endParaRPr b="0" lang="en-CA" sz="18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" descr=""/>
          <p:cNvPicPr/>
          <p:nvPr/>
        </p:nvPicPr>
        <p:blipFill>
          <a:blip r:embed="rId1"/>
          <a:stretch/>
        </p:blipFill>
        <p:spPr>
          <a:xfrm>
            <a:off x="5112000" y="1799280"/>
            <a:ext cx="4120200" cy="3492360"/>
          </a:xfrm>
          <a:prstGeom prst="rect">
            <a:avLst/>
          </a:prstGeom>
          <a:ln>
            <a:noFill/>
          </a:ln>
        </p:spPr>
      </p:pic>
      <p:pic>
        <p:nvPicPr>
          <p:cNvPr id="62" name="" descr=""/>
          <p:cNvPicPr/>
          <p:nvPr/>
        </p:nvPicPr>
        <p:blipFill>
          <a:blip r:embed="rId2"/>
          <a:stretch/>
        </p:blipFill>
        <p:spPr>
          <a:xfrm>
            <a:off x="936000" y="1800000"/>
            <a:ext cx="4031640" cy="3493080"/>
          </a:xfrm>
          <a:prstGeom prst="rect">
            <a:avLst/>
          </a:prstGeom>
          <a:ln>
            <a:noFill/>
          </a:ln>
        </p:spPr>
      </p:pic>
      <p:sp>
        <p:nvSpPr>
          <p:cNvPr id="63" name="CustomShape 1"/>
          <p:cNvSpPr/>
          <p:nvPr/>
        </p:nvSpPr>
        <p:spPr>
          <a:xfrm>
            <a:off x="3784320" y="706320"/>
            <a:ext cx="233532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latin typeface="Arial"/>
              </a:rPr>
              <a:t>Google maps images</a:t>
            </a:r>
            <a:endParaRPr b="0" lang="en-CA" sz="1800" spc="-1" strike="noStrike">
              <a:latin typeface="Arial"/>
            </a:endParaRPr>
          </a:p>
        </p:txBody>
      </p:sp>
      <p:sp>
        <p:nvSpPr>
          <p:cNvPr id="64" name="CustomShape 2"/>
          <p:cNvSpPr/>
          <p:nvPr/>
        </p:nvSpPr>
        <p:spPr>
          <a:xfrm>
            <a:off x="2088000" y="1453680"/>
            <a:ext cx="132048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latin typeface="Arial"/>
              </a:rPr>
              <a:t>2019/08/19</a:t>
            </a:r>
            <a:endParaRPr b="0" lang="en-CA" sz="1800" spc="-1" strike="noStrike">
              <a:latin typeface="Arial"/>
            </a:endParaRPr>
          </a:p>
        </p:txBody>
      </p:sp>
      <p:sp>
        <p:nvSpPr>
          <p:cNvPr id="65" name="CustomShape 3"/>
          <p:cNvSpPr/>
          <p:nvPr/>
        </p:nvSpPr>
        <p:spPr>
          <a:xfrm>
            <a:off x="6624000" y="1440000"/>
            <a:ext cx="132048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latin typeface="Arial"/>
              </a:rPr>
              <a:t>2018/06/02</a:t>
            </a:r>
            <a:endParaRPr b="0" lang="en-CA" sz="18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1847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2020-03-01T23:05:37Z</dcterms:created>
  <dc:creator/>
  <dc:description/>
  <dc:language>en-CA</dc:language>
  <cp:lastModifiedBy/>
  <dcterms:modified xsi:type="dcterms:W3CDTF">2020-05-06T16:11:39Z</dcterms:modified>
  <cp:revision>25</cp:revision>
  <dc:subject/>
  <dc:title/>
</cp:coreProperties>
</file>